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88" r:id="rId18"/>
    <p:sldId id="276" r:id="rId19"/>
    <p:sldId id="277" r:id="rId20"/>
    <p:sldId id="278" r:id="rId21"/>
    <p:sldId id="279" r:id="rId22"/>
    <p:sldId id="280" r:id="rId23"/>
    <p:sldId id="289" r:id="rId24"/>
    <p:sldId id="290" r:id="rId25"/>
    <p:sldId id="283" r:id="rId26"/>
    <p:sldId id="284" r:id="rId27"/>
    <p:sldId id="291" r:id="rId28"/>
    <p:sldId id="292" r:id="rId29"/>
    <p:sldId id="28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182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0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19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92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0482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90446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178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2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5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468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7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EF9DED-D6AB-4673-AF8D-2B54E26CF342}" type="datetimeFigureOut">
              <a:rPr lang="ko-KR" altLang="en-US" smtClean="0"/>
              <a:t>2021-10-28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F2132D2-2EAD-4F6F-A64D-2FE5C05C1A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752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91253" y="2634404"/>
            <a:ext cx="7704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/>
              <a:t>AI</a:t>
            </a:r>
            <a:r>
              <a:rPr lang="ko-KR" altLang="en-US" sz="4000" dirty="0" smtClean="0"/>
              <a:t>대학교 홈페이지</a:t>
            </a:r>
            <a:r>
              <a:rPr lang="en-US" altLang="ko-KR" sz="4000" dirty="0"/>
              <a:t> </a:t>
            </a:r>
            <a:r>
              <a:rPr lang="ko-KR" altLang="en-US" sz="4000" dirty="0" smtClean="0"/>
              <a:t>만들기</a:t>
            </a:r>
            <a:endParaRPr lang="ko-KR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204135" y="3502543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사용자 매뉴얼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5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46" y="4527197"/>
            <a:ext cx="5364224" cy="2174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46" y="1779626"/>
            <a:ext cx="5364223" cy="27475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47" y="1229710"/>
            <a:ext cx="5364222" cy="1232422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1136641" y="1277004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875" y="1225958"/>
            <a:ext cx="5153570" cy="183937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871" y="3065334"/>
            <a:ext cx="5153574" cy="15812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871" y="4623927"/>
            <a:ext cx="5153574" cy="1742837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1136641" y="4623927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500869" y="1261547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500869" y="3080531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500869" y="4549560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4-6)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smtClean="0"/>
              <a:t>INTRO</a:t>
            </a:r>
            <a:endParaRPr lang="ko-KR" altLang="en-US" sz="20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870" y="6127293"/>
            <a:ext cx="5153574" cy="584228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6500869" y="6232719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3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4-7)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검색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1" y="1166647"/>
            <a:ext cx="4785099" cy="3374873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2433" y="1166647"/>
            <a:ext cx="4785099" cy="337487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139957" y="2707039"/>
            <a:ext cx="470898" cy="294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46960" y="3259652"/>
            <a:ext cx="2712720" cy="428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346960" y="3750425"/>
            <a:ext cx="304800" cy="950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601845" y="4701193"/>
            <a:ext cx="3062980" cy="3673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1.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검색창에</a:t>
            </a:r>
            <a:r>
              <a:rPr lang="ko-KR" altLang="en-US" sz="1400" dirty="0" smtClean="0">
                <a:solidFill>
                  <a:schemeClr val="tx1"/>
                </a:solidFill>
              </a:rPr>
              <a:t> 검색하고 싶은 단어를 입력한다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216140" y="3626426"/>
            <a:ext cx="617220" cy="556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696200" y="3026250"/>
            <a:ext cx="327660" cy="223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7402830" y="4230138"/>
            <a:ext cx="41910" cy="425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216140" y="4701193"/>
            <a:ext cx="3222310" cy="3673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2. </a:t>
            </a:r>
            <a:r>
              <a:rPr lang="ko-KR" altLang="en-US" sz="1400" dirty="0" smtClean="0">
                <a:solidFill>
                  <a:schemeClr val="tx1"/>
                </a:solidFill>
              </a:rPr>
              <a:t>입력한 단어가 포함되는 </a:t>
            </a:r>
            <a:r>
              <a:rPr lang="en-US" altLang="ko-KR" sz="1400" dirty="0" smtClean="0">
                <a:solidFill>
                  <a:schemeClr val="tx1"/>
                </a:solidFill>
              </a:rPr>
              <a:t>page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list</a:t>
            </a:r>
            <a:r>
              <a:rPr lang="ko-KR" altLang="en-US" sz="1400" dirty="0" smtClean="0">
                <a:solidFill>
                  <a:schemeClr val="tx1"/>
                </a:solidFill>
              </a:rPr>
              <a:t>가 나타남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216140" y="5108864"/>
            <a:ext cx="3390900" cy="36733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3. </a:t>
            </a:r>
            <a:r>
              <a:rPr lang="ko-KR" altLang="en-US" sz="1400" dirty="0" smtClean="0">
                <a:solidFill>
                  <a:schemeClr val="tx1"/>
                </a:solidFill>
              </a:rPr>
              <a:t>찾고있던 </a:t>
            </a:r>
            <a:r>
              <a:rPr lang="en-US" altLang="ko-KR" sz="1400" dirty="0" smtClean="0">
                <a:solidFill>
                  <a:schemeClr val="tx1"/>
                </a:solidFill>
              </a:rPr>
              <a:t>page</a:t>
            </a:r>
            <a:r>
              <a:rPr lang="ko-KR" altLang="en-US" sz="1400" dirty="0" smtClean="0">
                <a:solidFill>
                  <a:schemeClr val="tx1"/>
                </a:solidFill>
              </a:rPr>
              <a:t>를 누르면 해당</a:t>
            </a:r>
            <a:r>
              <a:rPr lang="en-US" altLang="ko-KR" sz="1400" dirty="0" smtClean="0">
                <a:solidFill>
                  <a:schemeClr val="tx1"/>
                </a:solidFill>
              </a:rPr>
              <a:t>page</a:t>
            </a:r>
            <a:r>
              <a:rPr lang="ko-KR" altLang="en-US" sz="1400" dirty="0" smtClean="0">
                <a:solidFill>
                  <a:schemeClr val="tx1"/>
                </a:solidFill>
              </a:rPr>
              <a:t>로 넘어간다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515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659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4-8)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정보관리</a:t>
            </a:r>
            <a:r>
              <a:rPr lang="en-US" altLang="ko-KR" sz="2000" dirty="0" smtClean="0"/>
              <a:t>SYSTEM (1)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2" y="1166646"/>
            <a:ext cx="7720740" cy="3887954"/>
          </a:xfrm>
          <a:prstGeom prst="rect">
            <a:avLst/>
          </a:prstGeom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6604000" y="1524000"/>
            <a:ext cx="304801" cy="194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55935" y="1523999"/>
            <a:ext cx="287866" cy="194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81377" y="2076086"/>
            <a:ext cx="29372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대학교정보관리시스템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관리자계정만 시스템을 볼 수 있으며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System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버튼을 눌렀을 때 아래와 같은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알림창이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뜬다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알림창에서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‘uni-system.exe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열기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클릭하면 정보관리시스템을 열 수 있다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9646" y="4271341"/>
            <a:ext cx="8189127" cy="22042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97585" y="5212080"/>
            <a:ext cx="648393" cy="199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6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817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4-8)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정보관리</a:t>
            </a:r>
            <a:r>
              <a:rPr lang="en-US" altLang="ko-KR" sz="2000" dirty="0" smtClean="0"/>
              <a:t>SYSTEM (2)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2" y="1166647"/>
            <a:ext cx="9935525" cy="50248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78095" y="1770611"/>
            <a:ext cx="3326909" cy="2942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73612" y="2838797"/>
            <a:ext cx="2335876" cy="806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</a:rPr>
              <a:t>① 입력란</a:t>
            </a:r>
            <a:endParaRPr lang="en-US" altLang="ko-KR" sz="3000" dirty="0" smtClean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79817" y="1448877"/>
            <a:ext cx="6458990" cy="4742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41374" y="3416999"/>
            <a:ext cx="2335876" cy="806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</a:rPr>
              <a:t>④ </a:t>
            </a:r>
            <a:r>
              <a:rPr lang="en-US" altLang="ko-KR" sz="3000" dirty="0" smtClean="0">
                <a:solidFill>
                  <a:srgbClr val="FF0000"/>
                </a:solidFill>
              </a:rPr>
              <a:t>DB LIST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78094" y="4747875"/>
            <a:ext cx="332690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52749" y="4764809"/>
            <a:ext cx="2335876" cy="806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15" y="4747876"/>
            <a:ext cx="2335876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② </a:t>
            </a:r>
            <a:r>
              <a:rPr lang="ko-KR" altLang="en-US" sz="2000" dirty="0" smtClean="0">
                <a:solidFill>
                  <a:srgbClr val="FF0000"/>
                </a:solidFill>
              </a:rPr>
              <a:t>기능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78094" y="5082616"/>
            <a:ext cx="3326909" cy="1108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73612" y="5484635"/>
            <a:ext cx="2335876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③ </a:t>
            </a:r>
            <a:r>
              <a:rPr lang="en-US" altLang="ko-KR" dirty="0" smtClean="0">
                <a:solidFill>
                  <a:srgbClr val="FF0000"/>
                </a:solidFill>
              </a:rPr>
              <a:t>FIND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2" y="1166647"/>
            <a:ext cx="9966697" cy="50248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79815" y="1402080"/>
            <a:ext cx="6490164" cy="47893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03282" y="462455"/>
            <a:ext cx="392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4-8)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정보관리</a:t>
            </a:r>
            <a:r>
              <a:rPr lang="en-US" altLang="ko-KR" sz="2000" dirty="0" smtClean="0"/>
              <a:t>SYSTEM (3)</a:t>
            </a:r>
            <a:endParaRPr lang="ko-KR" altLang="en-US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1378095" y="1770611"/>
            <a:ext cx="3326909" cy="2942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3612" y="2838797"/>
            <a:ext cx="2335876" cy="806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</a:rPr>
              <a:t>① 입력란</a:t>
            </a:r>
            <a:endParaRPr lang="en-US" altLang="ko-KR" sz="3000" dirty="0" smtClean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733599" y="1770611"/>
            <a:ext cx="446137" cy="387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225952" y="1402080"/>
            <a:ext cx="2648340" cy="6484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왼쪽 </a:t>
            </a:r>
            <a:r>
              <a:rPr lang="en-US" altLang="ko-KR" sz="1400" dirty="0" smtClean="0">
                <a:solidFill>
                  <a:schemeClr val="tx1"/>
                </a:solidFill>
              </a:rPr>
              <a:t>TITLE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오른쪽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입력칸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주소와 이메일을 제외하고는 모두 빈칸없이 채워야 기능들이 정상작동한다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78094" y="4747875"/>
            <a:ext cx="332690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78015" y="4747876"/>
            <a:ext cx="2335876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② </a:t>
            </a:r>
            <a:r>
              <a:rPr lang="ko-KR" altLang="en-US" sz="2000" dirty="0" smtClean="0">
                <a:solidFill>
                  <a:srgbClr val="FF0000"/>
                </a:solidFill>
              </a:rPr>
              <a:t>기능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4705003" y="3845679"/>
            <a:ext cx="399921" cy="1015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935628" y="2422726"/>
            <a:ext cx="4093328" cy="136753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INSERT :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회원가입과 같은 기능수행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UPADATE : DB</a:t>
            </a:r>
            <a:r>
              <a:rPr lang="ko-KR" altLang="en-US" sz="1400" dirty="0" smtClean="0">
                <a:solidFill>
                  <a:schemeClr val="tx1"/>
                </a:solidFill>
              </a:rPr>
              <a:t>수정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CLEAR :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입력칸</a:t>
            </a:r>
            <a:r>
              <a:rPr lang="ko-KR" altLang="en-US" sz="1400" dirty="0" smtClean="0">
                <a:solidFill>
                  <a:schemeClr val="tx1"/>
                </a:solidFill>
              </a:rPr>
              <a:t> 전체 지우기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DELETE : DB</a:t>
            </a:r>
            <a:r>
              <a:rPr lang="ko-KR" altLang="en-US" sz="1400" dirty="0" smtClean="0">
                <a:solidFill>
                  <a:schemeClr val="tx1"/>
                </a:solidFill>
              </a:rPr>
              <a:t>삭제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ALL DATA : DB LIST</a:t>
            </a:r>
            <a:r>
              <a:rPr lang="ko-KR" altLang="en-US" sz="1400" dirty="0" smtClean="0">
                <a:solidFill>
                  <a:schemeClr val="tx1"/>
                </a:solidFill>
              </a:rPr>
              <a:t>에 모든 </a:t>
            </a:r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나타내기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INDEX : </a:t>
            </a:r>
            <a:r>
              <a:rPr lang="ko-KR" altLang="en-US" sz="1400" dirty="0" smtClean="0">
                <a:solidFill>
                  <a:schemeClr val="tx1"/>
                </a:solidFill>
              </a:rPr>
              <a:t>조건을 입력하여 해당 조건에 맞는 </a:t>
            </a:r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</a:rPr>
              <a:t>찾기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78094" y="5082616"/>
            <a:ext cx="3326909" cy="1108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3612" y="5484635"/>
            <a:ext cx="2335876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③ </a:t>
            </a:r>
            <a:r>
              <a:rPr lang="en-US" altLang="ko-KR" dirty="0" smtClean="0">
                <a:solidFill>
                  <a:srgbClr val="FF0000"/>
                </a:solidFill>
              </a:rPr>
              <a:t>FIND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147462" y="1402080"/>
            <a:ext cx="2122517" cy="518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</a:rPr>
              <a:t>④ </a:t>
            </a:r>
            <a:r>
              <a:rPr lang="en-US" altLang="ko-KR" sz="3000" dirty="0" smtClean="0">
                <a:solidFill>
                  <a:srgbClr val="FF0000"/>
                </a:solidFill>
              </a:rPr>
              <a:t>DB LIST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4704527" y="5510779"/>
            <a:ext cx="433131" cy="149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179736" y="4991100"/>
            <a:ext cx="3144786" cy="7391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이름</a:t>
            </a:r>
            <a:r>
              <a:rPr lang="en-US" altLang="ko-KR" sz="1400" dirty="0" smtClean="0">
                <a:solidFill>
                  <a:schemeClr val="tx1"/>
                </a:solidFill>
              </a:rPr>
              <a:t> / </a:t>
            </a:r>
            <a:r>
              <a:rPr lang="ko-KR" altLang="en-US" sz="1400" dirty="0" smtClean="0">
                <a:solidFill>
                  <a:schemeClr val="tx1"/>
                </a:solidFill>
              </a:rPr>
              <a:t>핸드폰번호를 입력해서 사람을 찾거나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학부를 선택해서 해당 학부의 </a:t>
            </a:r>
            <a:r>
              <a:rPr lang="en-US" altLang="ko-KR" sz="1400" dirty="0" smtClean="0">
                <a:solidFill>
                  <a:schemeClr val="tx1"/>
                </a:solidFill>
              </a:rPr>
              <a:t>list </a:t>
            </a:r>
            <a:r>
              <a:rPr lang="ko-KR" altLang="en-US" sz="1400" dirty="0" smtClean="0">
                <a:solidFill>
                  <a:schemeClr val="tx1"/>
                </a:solidFill>
              </a:rPr>
              <a:t>확인 가능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724443" y="3908343"/>
            <a:ext cx="2099529" cy="2759157"/>
            <a:chOff x="8614191" y="3885483"/>
            <a:chExt cx="2261750" cy="2890401"/>
          </a:xfrm>
        </p:grpSpPr>
        <p:grpSp>
          <p:nvGrpSpPr>
            <p:cNvPr id="47" name="그룹 46"/>
            <p:cNvGrpSpPr/>
            <p:nvPr/>
          </p:nvGrpSpPr>
          <p:grpSpPr>
            <a:xfrm>
              <a:off x="8697769" y="3986527"/>
              <a:ext cx="2103362" cy="2720291"/>
              <a:chOff x="9166618" y="3946723"/>
              <a:chExt cx="2103362" cy="2720291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66618" y="3946723"/>
                <a:ext cx="2103362" cy="686419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66618" y="4525365"/>
                <a:ext cx="2103361" cy="68641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66618" y="5087655"/>
                <a:ext cx="2103361" cy="742502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44598" y="5592456"/>
                <a:ext cx="1286242" cy="1074558"/>
              </a:xfrm>
              <a:prstGeom prst="rect">
                <a:avLst/>
              </a:prstGeom>
            </p:spPr>
          </p:pic>
        </p:grpSp>
        <p:sp>
          <p:nvSpPr>
            <p:cNvPr id="46" name="직사각형 45"/>
            <p:cNvSpPr/>
            <p:nvPr/>
          </p:nvSpPr>
          <p:spPr>
            <a:xfrm>
              <a:off x="8614191" y="3885483"/>
              <a:ext cx="2261750" cy="289040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직선 화살표 연결선 48"/>
          <p:cNvCxnSpPr>
            <a:stCxn id="45" idx="3"/>
          </p:cNvCxnSpPr>
          <p:nvPr/>
        </p:nvCxnSpPr>
        <p:spPr>
          <a:xfrm>
            <a:off x="8324522" y="5360670"/>
            <a:ext cx="4080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7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1" y="1166647"/>
            <a:ext cx="8946311" cy="33139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4-9) AI</a:t>
            </a:r>
            <a:r>
              <a:rPr lang="ko-KR" altLang="en-US" sz="2000" dirty="0" smtClean="0"/>
              <a:t>대학교 도서관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4106775" y="2885807"/>
            <a:ext cx="323909" cy="2744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4137" y="3185131"/>
            <a:ext cx="5403274" cy="3498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7661" y="3452071"/>
            <a:ext cx="3601228" cy="52322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검색창에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도서를 입력하면 해당 단어가 포함되어 있는 도서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LIST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검색됨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940233" y="3185131"/>
            <a:ext cx="166542" cy="266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 13"/>
          <p:cNvSpPr/>
          <p:nvPr/>
        </p:nvSpPr>
        <p:spPr>
          <a:xfrm>
            <a:off x="5408610" y="3557507"/>
            <a:ext cx="735652" cy="31234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4-10) AI</a:t>
            </a:r>
            <a:r>
              <a:rPr lang="ko-KR" altLang="en-US" sz="2000" dirty="0" smtClean="0"/>
              <a:t>대학교 게시판 </a:t>
            </a:r>
            <a:r>
              <a:rPr lang="en-US" altLang="ko-KR" sz="2000" dirty="0" smtClean="0"/>
              <a:t>(1)</a:t>
            </a:r>
            <a:endParaRPr lang="ko-KR" altLang="en-US" sz="20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065647" y="901416"/>
            <a:ext cx="10344956" cy="5617530"/>
            <a:chOff x="1065647" y="901416"/>
            <a:chExt cx="10344956" cy="56175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647" y="901416"/>
              <a:ext cx="6382557" cy="360280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647" y="4543071"/>
              <a:ext cx="6382557" cy="19758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647" y="3068830"/>
              <a:ext cx="6382557" cy="182260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3449782" y="901416"/>
              <a:ext cx="349134" cy="2291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262254" y="3344807"/>
              <a:ext cx="737061" cy="10775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011979" y="6099641"/>
              <a:ext cx="349134" cy="2291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1" idx="3"/>
            </p:cNvCxnSpPr>
            <p:nvPr/>
          </p:nvCxnSpPr>
          <p:spPr>
            <a:xfrm>
              <a:off x="3798916" y="1015974"/>
              <a:ext cx="4386349" cy="1748109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5" idx="3"/>
            </p:cNvCxnSpPr>
            <p:nvPr/>
          </p:nvCxnSpPr>
          <p:spPr>
            <a:xfrm flipV="1">
              <a:off x="3361113" y="3963371"/>
              <a:ext cx="4824152" cy="2250828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endCxn id="21" idx="1"/>
            </p:cNvCxnSpPr>
            <p:nvPr/>
          </p:nvCxnSpPr>
          <p:spPr>
            <a:xfrm flipV="1">
              <a:off x="6999315" y="3334751"/>
              <a:ext cx="1185950" cy="50573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8185265" y="2646500"/>
              <a:ext cx="3225338" cy="137650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대학교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home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화면에서 게시판으로 들어갈 수 있는 링크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  <a:p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대학 알림은 공지사항 게시판으로 들어가며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,  EVENT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는 이달의 알림 게시판으로 들어감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2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12" y="1295451"/>
            <a:ext cx="5228977" cy="2690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389" y="1295452"/>
            <a:ext cx="5349557" cy="26094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461" y="3915654"/>
            <a:ext cx="5247485" cy="26694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412" y="3978462"/>
            <a:ext cx="5331049" cy="26066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4-10) AI</a:t>
            </a:r>
            <a:r>
              <a:rPr lang="ko-KR" altLang="en-US" sz="2000" dirty="0"/>
              <a:t>대학교 게시판 </a:t>
            </a:r>
            <a:r>
              <a:rPr lang="en-US" altLang="ko-KR" sz="2000" dirty="0" smtClean="0"/>
              <a:t>(2)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1874121" y="2095106"/>
            <a:ext cx="489818" cy="230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19974" y="4704418"/>
            <a:ext cx="299746" cy="233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74120" y="4776738"/>
            <a:ext cx="295502" cy="187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1" idx="3"/>
          </p:cNvCxnSpPr>
          <p:nvPr/>
        </p:nvCxnSpPr>
        <p:spPr>
          <a:xfrm>
            <a:off x="2363939" y="2210258"/>
            <a:ext cx="1480299" cy="787164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5" idx="3"/>
          </p:cNvCxnSpPr>
          <p:nvPr/>
        </p:nvCxnSpPr>
        <p:spPr>
          <a:xfrm flipV="1">
            <a:off x="2169622" y="3980620"/>
            <a:ext cx="1210486" cy="889694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7" idx="2"/>
          </p:cNvCxnSpPr>
          <p:nvPr/>
        </p:nvCxnSpPr>
        <p:spPr>
          <a:xfrm flipH="1">
            <a:off x="5966723" y="2299828"/>
            <a:ext cx="1458446" cy="727983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278603" y="3082694"/>
            <a:ext cx="4028284" cy="124763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각 게시판 링크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공지사항 게시판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-&gt; </a:t>
            </a:r>
            <a:r>
              <a:rPr lang="ko-KR" altLang="en-US" sz="1400" dirty="0" smtClean="0">
                <a:solidFill>
                  <a:schemeClr val="tx1"/>
                </a:solidFill>
              </a:rPr>
              <a:t>관리자 외 읽기만 가능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이달의 알림 </a:t>
            </a:r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r>
              <a:rPr lang="ko-KR" altLang="en-US" sz="1400" dirty="0">
                <a:solidFill>
                  <a:schemeClr val="tx1"/>
                </a:solidFill>
              </a:rPr>
              <a:t>게시판</a:t>
            </a:r>
            <a:r>
              <a:rPr lang="en-US" altLang="ko-KR" sz="1400" dirty="0">
                <a:solidFill>
                  <a:schemeClr val="tx1"/>
                </a:solidFill>
              </a:rPr>
              <a:t> -&gt; </a:t>
            </a:r>
            <a:r>
              <a:rPr lang="ko-KR" altLang="en-US" sz="1400" dirty="0">
                <a:solidFill>
                  <a:schemeClr val="tx1"/>
                </a:solidFill>
              </a:rPr>
              <a:t>관리자 외 읽기만 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r>
              <a:rPr lang="ko-KR" altLang="en-US" sz="1400" dirty="0">
                <a:solidFill>
                  <a:schemeClr val="tx1"/>
                </a:solidFill>
              </a:rPr>
              <a:t>게시판</a:t>
            </a:r>
            <a:r>
              <a:rPr lang="en-US" altLang="ko-KR" sz="1400" dirty="0">
                <a:solidFill>
                  <a:schemeClr val="tx1"/>
                </a:solidFill>
              </a:rPr>
              <a:t> -&gt; </a:t>
            </a:r>
            <a:r>
              <a:rPr lang="ko-KR" altLang="en-US" sz="1400" dirty="0">
                <a:solidFill>
                  <a:schemeClr val="tx1"/>
                </a:solidFill>
              </a:rPr>
              <a:t>관리자 외 읽기만 </a:t>
            </a:r>
            <a:r>
              <a:rPr lang="ko-KR" altLang="en-US" sz="1400" dirty="0" smtClean="0">
                <a:solidFill>
                  <a:schemeClr val="tx1"/>
                </a:solidFill>
              </a:rPr>
              <a:t>가능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400" dirty="0" smtClean="0">
                <a:solidFill>
                  <a:schemeClr val="tx1"/>
                </a:solidFill>
              </a:rPr>
              <a:t>게시판 </a:t>
            </a:r>
            <a:r>
              <a:rPr lang="en-US" altLang="ko-KR" sz="1400" dirty="0" smtClean="0">
                <a:solidFill>
                  <a:schemeClr val="tx1"/>
                </a:solidFill>
              </a:rPr>
              <a:t>-&gt; </a:t>
            </a:r>
            <a:r>
              <a:rPr lang="ko-KR" altLang="en-US" sz="1400" dirty="0" smtClean="0">
                <a:solidFill>
                  <a:schemeClr val="tx1"/>
                </a:solidFill>
              </a:rPr>
              <a:t>전 회원 읽기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쓰기 가능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28530" y="2090447"/>
            <a:ext cx="593278" cy="209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6274724" y="4390666"/>
            <a:ext cx="684661" cy="38481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09160" y="2193579"/>
            <a:ext cx="434534" cy="894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598860" y="2129321"/>
            <a:ext cx="244628" cy="1870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81799" y="1991342"/>
            <a:ext cx="244628" cy="20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887960" y="2097197"/>
            <a:ext cx="244628" cy="20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593868" y="4759529"/>
            <a:ext cx="244628" cy="20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971522" y="4679385"/>
            <a:ext cx="244628" cy="20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402385" y="4963888"/>
            <a:ext cx="284853" cy="148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flipH="1" flipV="1">
            <a:off x="7306887" y="3915655"/>
            <a:ext cx="4250280" cy="97857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9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7" t="2984" b="-1"/>
          <a:stretch/>
        </p:blipFill>
        <p:spPr>
          <a:xfrm>
            <a:off x="8749377" y="1959414"/>
            <a:ext cx="2483307" cy="700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4-10) AI</a:t>
            </a:r>
            <a:r>
              <a:rPr lang="ko-KR" altLang="en-US" sz="2000" dirty="0"/>
              <a:t>대학교 게시판 </a:t>
            </a:r>
            <a:r>
              <a:rPr lang="en-US" altLang="ko-KR" sz="2000" dirty="0" smtClean="0"/>
              <a:t>(3)</a:t>
            </a:r>
            <a:endParaRPr lang="ko-KR" altLang="en-US" sz="2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9378" y="1000362"/>
            <a:ext cx="2483307" cy="7006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9377" y="2919362"/>
            <a:ext cx="2483308" cy="7006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611" y="1000362"/>
            <a:ext cx="7321552" cy="411265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470057" y="1118604"/>
            <a:ext cx="1193648" cy="153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188832" y="3878414"/>
            <a:ext cx="7043852" cy="1372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* </a:t>
            </a:r>
            <a:r>
              <a:rPr lang="ko-KR" altLang="en-US" sz="1400" dirty="0" smtClean="0">
                <a:solidFill>
                  <a:schemeClr val="tx1"/>
                </a:solidFill>
              </a:rPr>
              <a:t>비회원 </a:t>
            </a:r>
            <a:r>
              <a:rPr lang="en-US" altLang="ko-KR" sz="1400" dirty="0" smtClean="0">
                <a:solidFill>
                  <a:schemeClr val="tx1"/>
                </a:solidFill>
              </a:rPr>
              <a:t>&amp; </a:t>
            </a:r>
            <a:r>
              <a:rPr lang="ko-KR" altLang="en-US" sz="1400" dirty="0" smtClean="0">
                <a:solidFill>
                  <a:schemeClr val="tx1"/>
                </a:solidFill>
              </a:rPr>
              <a:t>관리자 </a:t>
            </a:r>
            <a:r>
              <a:rPr lang="en-US" altLang="ko-KR" sz="1400" dirty="0" smtClean="0">
                <a:solidFill>
                  <a:schemeClr val="tx1"/>
                </a:solidFill>
              </a:rPr>
              <a:t>&amp;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회원이 보는 게시판에서 모두 </a:t>
            </a:r>
            <a:r>
              <a:rPr lang="en-US" altLang="ko-KR" sz="1400" dirty="0" smtClean="0">
                <a:solidFill>
                  <a:schemeClr val="tx1"/>
                </a:solidFill>
              </a:rPr>
              <a:t>library, system, logout </a:t>
            </a:r>
            <a:r>
              <a:rPr lang="ko-KR" altLang="en-US" sz="1400" dirty="0" smtClean="0">
                <a:solidFill>
                  <a:schemeClr val="tx1"/>
                </a:solidFill>
              </a:rPr>
              <a:t>메뉴 활성화되어 있음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1. </a:t>
            </a:r>
            <a:r>
              <a:rPr lang="ko-KR" altLang="en-US" sz="1400" dirty="0" smtClean="0">
                <a:solidFill>
                  <a:schemeClr val="tx1"/>
                </a:solidFill>
              </a:rPr>
              <a:t>비회원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메뉴를 눌렀을 때 </a:t>
            </a:r>
            <a:r>
              <a:rPr lang="en-US" altLang="ko-KR" sz="1400" dirty="0" smtClean="0">
                <a:solidFill>
                  <a:schemeClr val="tx1"/>
                </a:solidFill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</a:rPr>
              <a:t>로그인 후 이용해주세요</a:t>
            </a:r>
            <a:r>
              <a:rPr lang="en-US" altLang="ko-KR" sz="1400" dirty="0" smtClean="0">
                <a:solidFill>
                  <a:schemeClr val="tx1"/>
                </a:solidFill>
              </a:rPr>
              <a:t>’ </a:t>
            </a:r>
            <a:r>
              <a:rPr lang="ko-KR" altLang="en-US" sz="1400" dirty="0" smtClean="0">
                <a:solidFill>
                  <a:schemeClr val="tx1"/>
                </a:solidFill>
              </a:rPr>
              <a:t>라는 알림이 뜸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2. </a:t>
            </a:r>
            <a:r>
              <a:rPr lang="ko-KR" altLang="en-US" sz="1400" dirty="0" smtClean="0">
                <a:solidFill>
                  <a:schemeClr val="tx1"/>
                </a:solidFill>
              </a:rPr>
              <a:t>회원 </a:t>
            </a:r>
            <a:r>
              <a:rPr lang="en-US" altLang="ko-KR" sz="1400" dirty="0" smtClean="0">
                <a:solidFill>
                  <a:schemeClr val="tx1"/>
                </a:solidFill>
              </a:rPr>
              <a:t>: system</a:t>
            </a:r>
            <a:r>
              <a:rPr lang="ko-KR" altLang="en-US" sz="1400" dirty="0" smtClean="0">
                <a:solidFill>
                  <a:schemeClr val="tx1"/>
                </a:solidFill>
              </a:rPr>
              <a:t>메뉴를 눌렀을 때 </a:t>
            </a:r>
            <a:r>
              <a:rPr lang="en-US" altLang="ko-KR" sz="1400" dirty="0" smtClean="0">
                <a:solidFill>
                  <a:schemeClr val="tx1"/>
                </a:solidFill>
              </a:rPr>
              <a:t>‘</a:t>
            </a:r>
            <a:r>
              <a:rPr lang="ko-KR" altLang="en-US" sz="1400" dirty="0" smtClean="0">
                <a:solidFill>
                  <a:schemeClr val="tx1"/>
                </a:solidFill>
              </a:rPr>
              <a:t>관리자 계정만 접속 가능합니다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’</a:t>
            </a:r>
            <a:r>
              <a:rPr lang="ko-KR" altLang="en-US" sz="1400" dirty="0" smtClean="0">
                <a:solidFill>
                  <a:schemeClr val="tx1"/>
                </a:solidFill>
              </a:rPr>
              <a:t>라는 알림이 뜸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</a:rPr>
              <a:t>나머지 메뉴는 접속 가능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3. </a:t>
            </a:r>
            <a:r>
              <a:rPr lang="ko-KR" altLang="en-US" sz="1400" dirty="0" smtClean="0">
                <a:solidFill>
                  <a:schemeClr val="tx1"/>
                </a:solidFill>
              </a:rPr>
              <a:t>관리자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모든 메뉴에 접속 가능함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218" y="3021654"/>
            <a:ext cx="5477071" cy="2936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15" y="951995"/>
            <a:ext cx="5490474" cy="26723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691" y="3779846"/>
            <a:ext cx="4804025" cy="21780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946" y="951995"/>
            <a:ext cx="5536988" cy="28047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4-11)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게시판 입력</a:t>
            </a:r>
            <a:endParaRPr lang="ko-KR" altLang="en-US" sz="2000" dirty="0"/>
          </a:p>
        </p:txBody>
      </p:sp>
      <p:sp>
        <p:nvSpPr>
          <p:cNvPr id="38" name="직사각형 37"/>
          <p:cNvSpPr/>
          <p:nvPr/>
        </p:nvSpPr>
        <p:spPr>
          <a:xfrm>
            <a:off x="5928802" y="2253356"/>
            <a:ext cx="704754" cy="27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320928" y="2033379"/>
            <a:ext cx="451554" cy="641948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>
            <a:off x="7032833" y="3484838"/>
            <a:ext cx="748684" cy="543747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803467" y="5150057"/>
            <a:ext cx="4551718" cy="302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1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/>
              <a:t>사용자 매뉴얼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996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29" y="896954"/>
            <a:ext cx="6973840" cy="38293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29" y="4680602"/>
            <a:ext cx="6973840" cy="20194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273" y="893664"/>
            <a:ext cx="6364608" cy="3657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03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4-12)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게시판 수정</a:t>
            </a:r>
            <a:endParaRPr lang="ko-KR" altLang="en-US" sz="2000" dirty="0"/>
          </a:p>
        </p:txBody>
      </p:sp>
      <p:sp>
        <p:nvSpPr>
          <p:cNvPr id="38" name="직사각형 37"/>
          <p:cNvSpPr/>
          <p:nvPr/>
        </p:nvSpPr>
        <p:spPr>
          <a:xfrm>
            <a:off x="1122218" y="4371874"/>
            <a:ext cx="640080" cy="27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371911" y="2275310"/>
            <a:ext cx="451554" cy="641948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>
            <a:off x="8670440" y="4408728"/>
            <a:ext cx="748684" cy="543747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864129" y="4343722"/>
            <a:ext cx="769427" cy="302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5501" y="4946457"/>
            <a:ext cx="3827247" cy="13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4957" y="1154833"/>
            <a:ext cx="3491345" cy="24823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714" y="1154833"/>
            <a:ext cx="6307019" cy="3188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44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4-13)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게시판 댓글 입력</a:t>
            </a:r>
            <a:endParaRPr lang="ko-KR" altLang="en-US" sz="2000" dirty="0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4729963" y="2075032"/>
            <a:ext cx="451554" cy="641948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>
            <a:off x="7930608" y="4444190"/>
            <a:ext cx="565000" cy="593323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714" y="5138281"/>
            <a:ext cx="6307019" cy="12214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055322" y="5665446"/>
            <a:ext cx="769427" cy="302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8306" y="5351723"/>
            <a:ext cx="3697434" cy="7945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댓글 칸을 클릭하면 입력할 수 있는 팝업 창 열림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댓글 입력 후 목록으로 가면 제목</a:t>
            </a:r>
            <a:r>
              <a:rPr lang="en-US" altLang="ko-KR" sz="1400" dirty="0" smtClean="0">
                <a:solidFill>
                  <a:schemeClr val="tx1"/>
                </a:solidFill>
              </a:rPr>
              <a:t>[ ]</a:t>
            </a:r>
            <a:r>
              <a:rPr lang="ko-KR" altLang="en-US" sz="1400" dirty="0" smtClean="0">
                <a:solidFill>
                  <a:schemeClr val="tx1"/>
                </a:solidFill>
              </a:rPr>
              <a:t>안에 댓글 달린 개수 확인 가능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60" y="1055716"/>
            <a:ext cx="8943426" cy="55030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449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4-14)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학과 홈페이지</a:t>
            </a:r>
            <a:endParaRPr lang="ko-KR" altLang="en-US" sz="2000" dirty="0"/>
          </a:p>
        </p:txBody>
      </p:sp>
      <p:sp>
        <p:nvSpPr>
          <p:cNvPr id="18" name="직사각형 17"/>
          <p:cNvSpPr/>
          <p:nvPr/>
        </p:nvSpPr>
        <p:spPr>
          <a:xfrm>
            <a:off x="2116806" y="4037264"/>
            <a:ext cx="817587" cy="21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61266" y="5594674"/>
            <a:ext cx="753688" cy="224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110" y="3867286"/>
            <a:ext cx="5253644" cy="27662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131" y="3867286"/>
            <a:ext cx="5153395" cy="27662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1" y="462455"/>
            <a:ext cx="515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4-14)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의과대학</a:t>
            </a:r>
            <a:r>
              <a:rPr lang="en-US" altLang="ko-KR" sz="2000" dirty="0" smtClean="0"/>
              <a:t>_MAIN, </a:t>
            </a:r>
            <a:r>
              <a:rPr lang="ko-KR" altLang="en-US" sz="2000" dirty="0" smtClean="0"/>
              <a:t>대학 소개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654" y="862565"/>
            <a:ext cx="6041742" cy="2956734"/>
          </a:xfrm>
          <a:prstGeom prst="rect">
            <a:avLst/>
          </a:prstGeom>
        </p:spPr>
      </p:pic>
      <p:sp>
        <p:nvSpPr>
          <p:cNvPr id="17" name="아래쪽 화살표 16"/>
          <p:cNvSpPr/>
          <p:nvPr/>
        </p:nvSpPr>
        <p:spPr>
          <a:xfrm>
            <a:off x="5625740" y="3644279"/>
            <a:ext cx="748684" cy="543747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89121" y="2831707"/>
            <a:ext cx="615141" cy="26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09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1" y="462455"/>
            <a:ext cx="4623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4-14)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의과대학</a:t>
            </a:r>
            <a:r>
              <a:rPr lang="en-US" altLang="ko-KR" sz="2000" dirty="0" smtClean="0"/>
              <a:t>_</a:t>
            </a:r>
            <a:r>
              <a:rPr lang="ko-KR" altLang="en-US" sz="2000" dirty="0" smtClean="0"/>
              <a:t>교육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연구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431" y="918905"/>
            <a:ext cx="6402028" cy="32786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939" y="3219652"/>
            <a:ext cx="6235931" cy="34500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39887" y="2558228"/>
            <a:ext cx="856557" cy="26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99270" y="4675746"/>
            <a:ext cx="679218" cy="268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456" y="863203"/>
            <a:ext cx="5245331" cy="26212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6350" y="4028168"/>
            <a:ext cx="4732252" cy="24218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057" y="4028168"/>
            <a:ext cx="4759923" cy="2421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518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4-15)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자연과학대학</a:t>
            </a:r>
            <a:r>
              <a:rPr lang="en-US" altLang="ko-KR" sz="2000" dirty="0" smtClean="0"/>
              <a:t>_MAIN, </a:t>
            </a:r>
            <a:r>
              <a:rPr lang="ko-KR" altLang="en-US" sz="2000" dirty="0" smtClean="0"/>
              <a:t>대학 소개</a:t>
            </a:r>
            <a:endParaRPr lang="ko-KR" altLang="en-US" sz="2000" dirty="0"/>
          </a:p>
        </p:txBody>
      </p:sp>
      <p:sp>
        <p:nvSpPr>
          <p:cNvPr id="17" name="아래쪽 화살표 16"/>
          <p:cNvSpPr/>
          <p:nvPr/>
        </p:nvSpPr>
        <p:spPr>
          <a:xfrm>
            <a:off x="5870447" y="3525290"/>
            <a:ext cx="351351" cy="462008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28412" y="877805"/>
            <a:ext cx="766848" cy="150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91087" y="6040418"/>
            <a:ext cx="422777" cy="192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00895" y="5866690"/>
            <a:ext cx="796450" cy="270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188472" y="4002539"/>
            <a:ext cx="418568" cy="915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129" y="2578187"/>
            <a:ext cx="6235931" cy="3455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1" y="462455"/>
            <a:ext cx="4623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4-15)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ko-KR" altLang="en-US" sz="2000" dirty="0" smtClean="0"/>
              <a:t>자연과학대학</a:t>
            </a:r>
            <a:r>
              <a:rPr lang="en-US" altLang="ko-KR" sz="2000" dirty="0" smtClean="0"/>
              <a:t>_</a:t>
            </a:r>
            <a:r>
              <a:rPr lang="ko-KR" altLang="en-US" sz="2000" dirty="0" smtClean="0"/>
              <a:t>교육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연구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1" y="1356772"/>
            <a:ext cx="6103966" cy="31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884" y="4202308"/>
            <a:ext cx="4531000" cy="23875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679" y="4202308"/>
            <a:ext cx="4531000" cy="2387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980" y="1048685"/>
            <a:ext cx="4905397" cy="25720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01727" y="1897683"/>
            <a:ext cx="321679" cy="378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9276" y="2667000"/>
            <a:ext cx="221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학부 소개 화면으로 넘어갑니다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901727" y="2279464"/>
            <a:ext cx="321679" cy="378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7" idx="1"/>
          </p:cNvCxnSpPr>
          <p:nvPr/>
        </p:nvCxnSpPr>
        <p:spPr>
          <a:xfrm>
            <a:off x="2620083" y="1897683"/>
            <a:ext cx="1281644" cy="195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04459" y="1495646"/>
            <a:ext cx="2039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연구 화면으로 넘어갑니다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>
            <a:endCxn id="9" idx="1"/>
          </p:cNvCxnSpPr>
          <p:nvPr/>
        </p:nvCxnSpPr>
        <p:spPr>
          <a:xfrm flipV="1">
            <a:off x="3096333" y="2468628"/>
            <a:ext cx="805394" cy="334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03281" y="462455"/>
            <a:ext cx="4623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4-16) AI</a:t>
            </a:r>
            <a:r>
              <a:rPr lang="ko-KR" altLang="en-US" sz="2000" dirty="0"/>
              <a:t>대학교</a:t>
            </a:r>
            <a:r>
              <a:rPr lang="en-US" altLang="ko-KR" sz="2000" dirty="0"/>
              <a:t>_</a:t>
            </a:r>
            <a:r>
              <a:rPr lang="ko-KR" altLang="en-US" sz="2000" dirty="0"/>
              <a:t>공과대학</a:t>
            </a:r>
            <a:r>
              <a:rPr lang="en-US" altLang="ko-KR" sz="2000" dirty="0"/>
              <a:t>_MAIN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대학 소개</a:t>
            </a:r>
            <a:endParaRPr lang="ko-KR" altLang="en-US" sz="2000" dirty="0"/>
          </a:p>
        </p:txBody>
      </p:sp>
      <p:sp>
        <p:nvSpPr>
          <p:cNvPr id="18" name="아래쪽 화살표 17"/>
          <p:cNvSpPr/>
          <p:nvPr/>
        </p:nvSpPr>
        <p:spPr>
          <a:xfrm>
            <a:off x="5810565" y="3658561"/>
            <a:ext cx="484225" cy="543747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28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598" y="1395541"/>
            <a:ext cx="5561739" cy="28335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7269" y="3021785"/>
            <a:ext cx="5794949" cy="3081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3281" y="462455"/>
            <a:ext cx="4623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4-16) AI</a:t>
            </a:r>
            <a:r>
              <a:rPr lang="ko-KR" altLang="en-US" sz="2000" dirty="0"/>
              <a:t>대학교</a:t>
            </a:r>
            <a:r>
              <a:rPr lang="en-US" altLang="ko-KR" sz="2000" dirty="0"/>
              <a:t>_</a:t>
            </a:r>
            <a:r>
              <a:rPr lang="ko-KR" altLang="en-US" sz="2000" dirty="0"/>
              <a:t>공과대학</a:t>
            </a:r>
            <a:r>
              <a:rPr lang="en-US" altLang="ko-KR" sz="2000" dirty="0"/>
              <a:t>_</a:t>
            </a:r>
            <a:r>
              <a:rPr lang="ko-KR" altLang="en-US" sz="2000" dirty="0"/>
              <a:t>교육</a:t>
            </a:r>
            <a:r>
              <a:rPr lang="en-US" altLang="ko-KR" sz="2000" dirty="0"/>
              <a:t>,</a:t>
            </a:r>
            <a:r>
              <a:rPr lang="ko-KR" altLang="en-US" sz="2000" dirty="0"/>
              <a:t>교수진</a:t>
            </a:r>
          </a:p>
        </p:txBody>
      </p:sp>
    </p:spTree>
    <p:extLst>
      <p:ext uri="{BB962C8B-B14F-4D97-AF65-F5344CB8AC3E}">
        <p14:creationId xmlns:p14="http://schemas.microsoft.com/office/powerpoint/2010/main" val="378457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6451" y="2984270"/>
            <a:ext cx="6650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/>
              <a:t>-END-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0129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1166648"/>
            <a:ext cx="9935525" cy="5024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4-1</a:t>
            </a:r>
            <a:r>
              <a:rPr lang="en-US" altLang="ko-KR" sz="2000" dirty="0"/>
              <a:t>) AI</a:t>
            </a:r>
            <a:r>
              <a:rPr lang="ko-KR" altLang="en-US" sz="2000" dirty="0"/>
              <a:t>대학교 </a:t>
            </a:r>
            <a:r>
              <a:rPr lang="en-US" altLang="ko-KR" sz="2000" dirty="0" smtClean="0"/>
              <a:t>MAIN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8002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4-2) </a:t>
            </a:r>
            <a:r>
              <a:rPr lang="en-US" altLang="ko-KR" sz="2000" dirty="0"/>
              <a:t>AI</a:t>
            </a:r>
            <a:r>
              <a:rPr lang="ko-KR" altLang="en-US" sz="2000" dirty="0"/>
              <a:t>대학교 </a:t>
            </a:r>
            <a:r>
              <a:rPr lang="en-US" altLang="ko-KR" sz="2000" dirty="0" smtClean="0"/>
              <a:t>JOIN (1)</a:t>
            </a:r>
            <a:endParaRPr lang="ko-KR" altLang="en-US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303282" y="1166648"/>
            <a:ext cx="9935525" cy="5057768"/>
            <a:chOff x="964276" y="862565"/>
            <a:chExt cx="10814860" cy="58125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276" y="862565"/>
              <a:ext cx="10814860" cy="5812555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>
              <a:off x="4295160" y="4222864"/>
              <a:ext cx="815278" cy="39901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41716" y="4181302"/>
              <a:ext cx="548640" cy="490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5241" y="2291977"/>
              <a:ext cx="4263460" cy="386177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819353" y="4658926"/>
            <a:ext cx="234419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기능</a:t>
            </a:r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JOIN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버튼 클릭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창으로 넘어감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학번 및 교번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~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이메일까지 입력 후 회원 가입 완료 하면 학교 계정 생성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4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4-2) AI</a:t>
            </a:r>
            <a:r>
              <a:rPr lang="ko-KR" altLang="en-US" sz="2000" dirty="0"/>
              <a:t>대학교 </a:t>
            </a:r>
            <a:r>
              <a:rPr lang="en-US" altLang="ko-KR" sz="2000" dirty="0" smtClean="0"/>
              <a:t>JOIN (2)</a:t>
            </a:r>
            <a:endParaRPr lang="ko-KR" altLang="en-US" sz="2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03282" y="1166649"/>
            <a:ext cx="9935525" cy="5057768"/>
            <a:chOff x="1303282" y="939337"/>
            <a:chExt cx="10010340" cy="54864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3282" y="939337"/>
              <a:ext cx="8962936" cy="5486401"/>
            </a:xfrm>
            <a:prstGeom prst="rect">
              <a:avLst/>
            </a:prstGeom>
          </p:spPr>
        </p:pic>
        <p:sp>
          <p:nvSpPr>
            <p:cNvPr id="5" name="오른쪽 화살표 4"/>
            <p:cNvSpPr/>
            <p:nvPr/>
          </p:nvSpPr>
          <p:spPr>
            <a:xfrm>
              <a:off x="9601198" y="4779818"/>
              <a:ext cx="490451" cy="39901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361708" y="4771505"/>
              <a:ext cx="4148052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183087" y="4816438"/>
              <a:ext cx="1130535" cy="36733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회원가입 완료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9601198" y="5217135"/>
              <a:ext cx="490451" cy="39901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61708" y="5208822"/>
              <a:ext cx="4148052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183087" y="5253755"/>
              <a:ext cx="1130535" cy="51527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메인 화면으로 돌아가기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76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1166647"/>
            <a:ext cx="9935525" cy="5042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4-3)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err="1" smtClean="0"/>
              <a:t>LOGIN_before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72647" y="2206481"/>
            <a:ext cx="2236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기능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버튼 클릭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창이 열림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Id &amp; pw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버튼 클릭</a:t>
            </a:r>
            <a:endParaRPr lang="en-US" altLang="ko-KR" sz="1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만약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id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나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pw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다르다면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알림창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뜬 후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페이지로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돌아감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647" y="4220797"/>
            <a:ext cx="2402380" cy="662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647" y="4950433"/>
            <a:ext cx="2402380" cy="6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4-3)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err="1" smtClean="0"/>
              <a:t>LOGIN_after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72647" y="2206481"/>
            <a:ext cx="22361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기능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버튼 클릭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창이 열림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Id &amp; pw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버튼 클릭</a:t>
            </a:r>
            <a:endParaRPr lang="en-US" altLang="ko-KR" sz="1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만약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id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나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pw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다르다면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경고창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뜬 후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페이지로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돌아감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647" y="4220797"/>
            <a:ext cx="2402380" cy="662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647" y="4950433"/>
            <a:ext cx="2402380" cy="6621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2" y="1166647"/>
            <a:ext cx="9935525" cy="50429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2647" y="2206481"/>
            <a:ext cx="28595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</a:t>
            </a:r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-&gt; Main page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가기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정상적으로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login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 되었다면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homepage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가기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버튼을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눌러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AI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대학교 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main page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갈 수 있다</a:t>
            </a:r>
            <a:r>
              <a:rPr lang="en-US" altLang="ko-KR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1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1" y="1166647"/>
            <a:ext cx="9935525" cy="5024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930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4-4)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찾기</a:t>
            </a:r>
            <a:r>
              <a:rPr lang="en-US" altLang="ko-KR" sz="2000" dirty="0" smtClean="0"/>
              <a:t>_ pw</a:t>
            </a:r>
            <a:r>
              <a:rPr lang="ko-KR" altLang="en-US" sz="2000" dirty="0" smtClean="0"/>
              <a:t>찾기와 동일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124591" y="1849129"/>
            <a:ext cx="26905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* ID</a:t>
            </a:r>
            <a:r>
              <a:rPr lang="ko-KR" altLang="en-US" sz="17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찾기 기능</a:t>
            </a:r>
            <a:endParaRPr lang="en-US" altLang="ko-KR" sz="17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500" b="1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 시 등록했던</a:t>
            </a:r>
            <a:endParaRPr lang="en-US" altLang="ko-KR" sz="14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이름과 이메일을 입력한 후</a:t>
            </a:r>
            <a:endParaRPr lang="en-US" altLang="ko-KR" sz="14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아이디 찾기 버튼을 누르면</a:t>
            </a:r>
            <a:endParaRPr lang="en-US" altLang="ko-KR" sz="1400" b="1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해당 계정의 아이디를 찾을 수 있다</a:t>
            </a:r>
            <a:r>
              <a:rPr lang="en-US" altLang="ko-KR" sz="1400" b="1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388" y="3445873"/>
            <a:ext cx="2069642" cy="2429410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135983">
            <a:off x="8057097" y="3703688"/>
            <a:ext cx="969160" cy="62761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69571" y="3605477"/>
            <a:ext cx="609601" cy="251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10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78" y="4099034"/>
            <a:ext cx="4947892" cy="26124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170" y="6127293"/>
            <a:ext cx="5403274" cy="5842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280" y="1161455"/>
            <a:ext cx="4947891" cy="1949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282" y="462455"/>
            <a:ext cx="328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4-5) </a:t>
            </a:r>
            <a:r>
              <a:rPr lang="en-US" altLang="ko-KR" sz="2000" dirty="0"/>
              <a:t>AI</a:t>
            </a:r>
            <a:r>
              <a:rPr lang="ko-KR" altLang="en-US" sz="2000" dirty="0" smtClean="0"/>
              <a:t>대학교 </a:t>
            </a:r>
            <a:r>
              <a:rPr lang="en-US" altLang="ko-KR" sz="2000" dirty="0" smtClean="0"/>
              <a:t>HOME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282" y="3007327"/>
            <a:ext cx="4947891" cy="10917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172" y="2683933"/>
            <a:ext cx="5403272" cy="34433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172" y="1166647"/>
            <a:ext cx="5403272" cy="1517286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303279" y="1173375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303279" y="3019247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303279" y="4121044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10215" y="2705943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251170" y="6243190"/>
            <a:ext cx="292758" cy="30138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배지</Template>
  <TotalTime>34</TotalTime>
  <Words>669</Words>
  <Application>Microsoft Office PowerPoint</Application>
  <PresentationFormat>와이드스크린</PresentationFormat>
  <Paragraphs>126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휴먼매직체</vt:lpstr>
      <vt:lpstr>휴먼편지체</vt:lpstr>
      <vt:lpstr>Arial</vt:lpstr>
      <vt:lpstr>Gill Sans MT</vt:lpstr>
      <vt:lpstr>Impact</vt:lpstr>
      <vt:lpstr>Badge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pc374</dc:creator>
  <cp:lastModifiedBy>pc354</cp:lastModifiedBy>
  <cp:revision>5</cp:revision>
  <dcterms:created xsi:type="dcterms:W3CDTF">2021-10-20T01:40:02Z</dcterms:created>
  <dcterms:modified xsi:type="dcterms:W3CDTF">2021-10-28T08:02:37Z</dcterms:modified>
</cp:coreProperties>
</file>